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Damping off of Mustard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Ms.a.r.mukhedkar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s.m.d.mohekar</a:t>
            </a:r>
            <a:r>
              <a:rPr lang="en-US" dirty="0" smtClean="0"/>
              <a:t> </a:t>
            </a:r>
            <a:r>
              <a:rPr lang="en-US" dirty="0" err="1" smtClean="0"/>
              <a:t>mahavidyalaya</a:t>
            </a:r>
            <a:r>
              <a:rPr lang="en-US" dirty="0" smtClean="0"/>
              <a:t> </a:t>
            </a:r>
            <a:r>
              <a:rPr lang="en-US" dirty="0" err="1" smtClean="0"/>
              <a:t>kalamb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118" y="558768"/>
            <a:ext cx="3714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708" y="2265122"/>
            <a:ext cx="5405730" cy="40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153" y="448598"/>
            <a:ext cx="5417678" cy="5576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1" y="448598"/>
            <a:ext cx="5458987" cy="58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4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production of mustard is affected by several diseases of fungal and viral origin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Among </a:t>
            </a:r>
            <a:r>
              <a:rPr lang="en-US" dirty="0"/>
              <a:t>the fungal diseases damping-off incited by </a:t>
            </a:r>
            <a:r>
              <a:rPr lang="en-US" dirty="0" err="1"/>
              <a:t>Pythium</a:t>
            </a:r>
            <a:r>
              <a:rPr lang="en-US" dirty="0"/>
              <a:t> </a:t>
            </a:r>
            <a:r>
              <a:rPr lang="en-US" dirty="0" err="1"/>
              <a:t>aphanidermatum</a:t>
            </a:r>
            <a:r>
              <a:rPr lang="en-US" dirty="0"/>
              <a:t> is a common problem in the mustard growing areas, especially under the moist conditions that generally prevails during sowing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71" y="4485373"/>
            <a:ext cx="8483065" cy="1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9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4754958" cy="3970555"/>
          </a:xfrm>
        </p:spPr>
        <p:txBody>
          <a:bodyPr>
            <a:normAutofit/>
          </a:bodyPr>
          <a:lstStyle/>
          <a:p>
            <a:r>
              <a:rPr lang="en-US" dirty="0"/>
              <a:t>Symptoms of Damping Off Disease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Shriveling and darkening are also signs. </a:t>
            </a:r>
            <a:endParaRPr lang="en-US" dirty="0" smtClean="0"/>
          </a:p>
          <a:p>
            <a:r>
              <a:rPr lang="en-US" dirty="0" smtClean="0"/>
              <a:t>Leaves </a:t>
            </a:r>
            <a:r>
              <a:rPr lang="en-US" dirty="0"/>
              <a:t>can appear waterlogged and mushy.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disease is only present in the roots, plant growth is stunted, leading to wilting and death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Affected stems cause the plant to flop. You may even see a white, cobweb-like substance in stricken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79" y="4470834"/>
            <a:ext cx="3888606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913" y="462012"/>
            <a:ext cx="5704623" cy="39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8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SYMPTOMS</a:t>
            </a:r>
          </a:p>
          <a:p>
            <a:r>
              <a:rPr lang="en-US" dirty="0"/>
              <a:t>Pre-emergence damping-off: Seeds may rot before germinating or seedlings may die prior to emergence.</a:t>
            </a:r>
          </a:p>
          <a:p>
            <a:endParaRPr lang="en-US" dirty="0"/>
          </a:p>
          <a:p>
            <a:r>
              <a:rPr lang="en-US" dirty="0"/>
              <a:t>Post-emergence damping-off: Young seedlings develop a rot at the crown; later, the tissue becomes soft and constricted and the plants wilt and fall over.</a:t>
            </a:r>
          </a:p>
          <a:p>
            <a:endParaRPr lang="en-US" dirty="0"/>
          </a:p>
          <a:p>
            <a:r>
              <a:rPr lang="en-US" dirty="0" err="1"/>
              <a:t>Pythium</a:t>
            </a:r>
            <a:r>
              <a:rPr lang="en-US" dirty="0"/>
              <a:t> spp.: Seedlings turn dull green and cotyledons droop. Water-soaked lesions develop on the hypocotyls at the soil line and seedlings wilt and collapse. Seedlings may also rot in the soil before emergence.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973668"/>
            <a:ext cx="197396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61" y="471150"/>
            <a:ext cx="11203806" cy="60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072" y="173255"/>
            <a:ext cx="4429125" cy="6468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" y="463165"/>
            <a:ext cx="6773830" cy="61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6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93" y="2059807"/>
            <a:ext cx="11059427" cy="4571999"/>
          </a:xfrm>
        </p:spPr>
        <p:txBody>
          <a:bodyPr>
            <a:normAutofit/>
          </a:bodyPr>
          <a:lstStyle/>
          <a:p>
            <a:r>
              <a:rPr lang="en-US" dirty="0"/>
              <a:t>Prevention</a:t>
            </a:r>
          </a:p>
          <a:p>
            <a:endParaRPr lang="en-US" dirty="0"/>
          </a:p>
          <a:p>
            <a:r>
              <a:rPr lang="en-US" dirty="0" smtClean="0"/>
              <a:t>Damping </a:t>
            </a:r>
            <a:r>
              <a:rPr lang="en-US" dirty="0"/>
              <a:t>off can be prevented or controlled in several different ways. Sowing seeds in a sterilized growing medium can be effective, although fungal spores may still be introduced to the medium, either on the seeds themselves or after sowing (in water or on the wind).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reduce survival of the pathogens, remove and discard diseased plants, and sterilize containers to remove dust, planting medium, and soil particles in which spores can survive.[3] </a:t>
            </a:r>
            <a:endParaRPr lang="en-US" dirty="0" smtClean="0"/>
          </a:p>
          <a:p>
            <a:r>
              <a:rPr lang="en-US" dirty="0" smtClean="0"/>
              <a:t>Maintaining </a:t>
            </a:r>
            <a:r>
              <a:rPr lang="en-US" dirty="0"/>
              <a:t>drier conditions with better air circulation helps prevent the spread of the disease, although it can also prevent or slow down germination. </a:t>
            </a:r>
            <a:endParaRPr lang="en-US" dirty="0" smtClean="0"/>
          </a:p>
          <a:p>
            <a:r>
              <a:rPr lang="en-US" dirty="0" smtClean="0"/>
              <a:t>Spraying </a:t>
            </a:r>
            <a:r>
              <a:rPr lang="en-US" dirty="0"/>
              <a:t>or drenching the soil with a recommended anti-fungal treatment (such as copper </a:t>
            </a:r>
            <a:r>
              <a:rPr lang="en-US" dirty="0" err="1"/>
              <a:t>oxychloride</a:t>
            </a:r>
            <a:r>
              <a:rPr lang="en-US" dirty="0"/>
              <a:t>) also helps suppress the disease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Homemade solutions (including ones made from chamomile tea[8] or garlic) are used by some gardeners for this purpose.</a:t>
            </a:r>
          </a:p>
        </p:txBody>
      </p:sp>
    </p:spTree>
    <p:extLst>
      <p:ext uri="{BB962C8B-B14F-4D97-AF65-F5344CB8AC3E}">
        <p14:creationId xmlns:p14="http://schemas.microsoft.com/office/powerpoint/2010/main" val="349070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0pen </a:t>
            </a:r>
            <a:r>
              <a:rPr lang="en-US" dirty="0"/>
              <a:t>Field: In addition to the greenhouse measures described above, avoid soil compaction, prepare high beds to obtain better drainage and avoid long irrigation periods. </a:t>
            </a:r>
            <a:r>
              <a:rPr lang="en-US" dirty="0" err="1"/>
              <a:t>Acremonium</a:t>
            </a:r>
            <a:r>
              <a:rPr lang="en-US" dirty="0"/>
              <a:t> root rot can also be minimized by shallow planting in dry soil followed by irrigation.</a:t>
            </a:r>
          </a:p>
          <a:p>
            <a:endParaRPr lang="en-US" dirty="0"/>
          </a:p>
          <a:p>
            <a:r>
              <a:rPr lang="en-US" dirty="0"/>
              <a:t>Protected Culture: Ensure that substrate/soil consists of components which favor drainage and aeration. Use a reputable substrate/soil supplier. Implement sanitation measures for supplies and equipment. Manage irrigation practices to avoid long periods of high soil moisture. Use high quality seed to help reduce damping-off. Fungicidal soil drenches and seed treatments are available that help manage damping-off. The use of a biological control agent (e.g., </a:t>
            </a:r>
            <a:r>
              <a:rPr lang="en-US" dirty="0" err="1"/>
              <a:t>Trichoderma</a:t>
            </a:r>
            <a:r>
              <a:rPr lang="en-US" dirty="0"/>
              <a:t> </a:t>
            </a:r>
            <a:r>
              <a:rPr lang="en-US" dirty="0" err="1"/>
              <a:t>harzianum</a:t>
            </a:r>
            <a:r>
              <a:rPr lang="en-US" dirty="0"/>
              <a:t>) has been shown to be effective in controlling damping-off pathogens in various cucurbits.</a:t>
            </a:r>
          </a:p>
        </p:txBody>
      </p:sp>
    </p:spTree>
    <p:extLst>
      <p:ext uri="{BB962C8B-B14F-4D97-AF65-F5344CB8AC3E}">
        <p14:creationId xmlns:p14="http://schemas.microsoft.com/office/powerpoint/2010/main" val="1853480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493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Damping off of Mustard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Damping off of Mustard </dc:title>
  <dc:creator>91848</dc:creator>
  <cp:lastModifiedBy>91848</cp:lastModifiedBy>
  <cp:revision>22</cp:revision>
  <dcterms:created xsi:type="dcterms:W3CDTF">2020-12-17T14:34:49Z</dcterms:created>
  <dcterms:modified xsi:type="dcterms:W3CDTF">2020-12-17T15:30:22Z</dcterms:modified>
</cp:coreProperties>
</file>